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8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A7CBFD-7111-4068-A79C-9E1739745173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65C9E75-4812-4AA8-97EA-A275A6C6001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Adams and the Federalist Flameout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1796-1800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The Virginia </a:t>
            </a:r>
            <a:r>
              <a:rPr lang="en-US" sz="3100" dirty="0" smtClean="0"/>
              <a:t>“Jefferson” </a:t>
            </a:r>
            <a:r>
              <a:rPr lang="en-US" dirty="0" smtClean="0"/>
              <a:t>and Kentucky </a:t>
            </a:r>
            <a:r>
              <a:rPr lang="en-US" sz="3100" dirty="0" smtClean="0"/>
              <a:t>“Madison” </a:t>
            </a:r>
            <a:r>
              <a:rPr lang="en-US" dirty="0" smtClean="0"/>
              <a:t>Resolutions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Jefferson feared that the Federalists, having wiped out freedom of speech and of the press, might wipe out more.</a:t>
            </a:r>
          </a:p>
          <a:p>
            <a:r>
              <a:rPr lang="en-US" dirty="0" smtClean="0"/>
              <a:t>He wrote a series of legislation</a:t>
            </a:r>
          </a:p>
          <a:p>
            <a:pPr lvl="1"/>
            <a:r>
              <a:rPr lang="en-US" b="1" dirty="0" smtClean="0"/>
              <a:t>Kentucky Resolution</a:t>
            </a:r>
            <a:r>
              <a:rPr lang="en-US" dirty="0" smtClean="0"/>
              <a:t> in 1798-99, and friend James Madison wrote another series of legislation (less extreme) called the </a:t>
            </a:r>
            <a:r>
              <a:rPr lang="en-US" b="1" dirty="0" smtClean="0"/>
              <a:t>Virginia Resolution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Compact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906963"/>
          </a:xfrm>
        </p:spPr>
        <p:txBody>
          <a:bodyPr>
            <a:normAutofit fontScale="40000" lnSpcReduction="20000"/>
          </a:bodyPr>
          <a:lstStyle/>
          <a:p>
            <a:r>
              <a:rPr lang="en-US" sz="6000" dirty="0" smtClean="0"/>
              <a:t>13 states, in creating the federal government, had entered into a contract regarding its jurisdiction, and the individual states were the final judges of the laws passed in Congress</a:t>
            </a:r>
          </a:p>
          <a:p>
            <a:r>
              <a:rPr lang="en-US" sz="6000" dirty="0" smtClean="0"/>
              <a:t>Since the states made the federal government, the states reserve the right to nullify those federal laws</a:t>
            </a:r>
          </a:p>
          <a:p>
            <a:r>
              <a:rPr lang="en-US" sz="6000" dirty="0" smtClean="0"/>
              <a:t>This legislation set out to kill the Sedition and Alien Laws</a:t>
            </a:r>
          </a:p>
          <a:p>
            <a:r>
              <a:rPr lang="en-US" sz="6000" dirty="0" smtClean="0"/>
              <a:t>Only those two states adopted the laws. </a:t>
            </a:r>
          </a:p>
          <a:p>
            <a:r>
              <a:rPr lang="en-US" sz="6000" dirty="0" smtClean="0"/>
              <a:t>Federalists, though, argued that the people, not the states, had made the contract, and it was up to the Supreme Court to nullify legislation,</a:t>
            </a:r>
          </a:p>
          <a:p>
            <a:r>
              <a:rPr lang="en-US" sz="6000" dirty="0" smtClean="0"/>
              <a:t>A procedure that it adopted in 1803.</a:t>
            </a:r>
          </a:p>
          <a:p>
            <a:r>
              <a:rPr lang="en-US" sz="6000" dirty="0" smtClean="0"/>
              <a:t> While neither Madison nor Jefferson wanted secession, they did want an end to Federalist abuses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Federalists v. Democratic-Republicans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Federalists</a:t>
            </a:r>
          </a:p>
          <a:p>
            <a:pPr lvl="1"/>
            <a:r>
              <a:rPr lang="en-US" dirty="0" smtClean="0"/>
              <a:t>Most Federalists were the old Federalists from before the Constitution.</a:t>
            </a:r>
          </a:p>
          <a:p>
            <a:pPr lvl="1"/>
            <a:r>
              <a:rPr lang="en-US" dirty="0" smtClean="0"/>
              <a:t>They wanted a strong government ruled by the educated aristocrats, the “best people.”</a:t>
            </a:r>
          </a:p>
          <a:p>
            <a:pPr lvl="1"/>
            <a:r>
              <a:rPr lang="en-US" dirty="0" smtClean="0"/>
              <a:t>Most were the merchants, manufacturers, and shippers along the Atlantic seaboard.</a:t>
            </a:r>
          </a:p>
          <a:p>
            <a:pPr lvl="1"/>
            <a:r>
              <a:rPr lang="en-US" dirty="0" smtClean="0"/>
              <a:t>They were mostly pro-British and recognized that foreign trade was key in the U.S.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Federalists v. Democratic-Republicans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Democratic-Republicans</a:t>
            </a:r>
          </a:p>
          <a:p>
            <a:pPr lvl="1"/>
            <a:r>
              <a:rPr lang="en-US" dirty="0" smtClean="0"/>
              <a:t>Republicans were led by Thomas Jefferson, a poor speaker but a </a:t>
            </a:r>
            <a:r>
              <a:rPr lang="en-US" dirty="0" smtClean="0"/>
              <a:t>great writer and </a:t>
            </a:r>
            <a:r>
              <a:rPr lang="en-US" dirty="0" smtClean="0"/>
              <a:t>leader, and an appealer to the common people. </a:t>
            </a:r>
          </a:p>
          <a:p>
            <a:pPr lvl="1"/>
            <a:r>
              <a:rPr lang="en-US" dirty="0" smtClean="0"/>
              <a:t>They desired rule by informed classes and a weaker central government that would preserve the sovereignty of the states. </a:t>
            </a:r>
          </a:p>
          <a:p>
            <a:pPr lvl="1"/>
            <a:r>
              <a:rPr lang="en-US" dirty="0" smtClean="0"/>
              <a:t>They were mostly pro-French. Jefferson was rich and even owned slaves, but he sympathized with the common people. </a:t>
            </a:r>
          </a:p>
          <a:p>
            <a:pPr lvl="1"/>
            <a:r>
              <a:rPr lang="en-US" dirty="0" smtClean="0"/>
              <a:t>They emphasized that national debt had to be paid </a:t>
            </a:r>
            <a:r>
              <a:rPr lang="en-US" dirty="0" smtClean="0"/>
              <a:t>off, disliked government debt, and hated the National Bank.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Federalists v. Democratic-Republicans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Democratic-Republicans</a:t>
            </a:r>
          </a:p>
          <a:p>
            <a:r>
              <a:rPr lang="en-US" dirty="0" smtClean="0"/>
              <a:t>They were mostly agrarians (farmers), and insisted on </a:t>
            </a:r>
          </a:p>
          <a:p>
            <a:pPr lvl="1"/>
            <a:r>
              <a:rPr lang="en-US" dirty="0" smtClean="0"/>
              <a:t>No privileges for the upper class. </a:t>
            </a:r>
          </a:p>
          <a:p>
            <a:pPr lvl="1"/>
            <a:r>
              <a:rPr lang="en-US" dirty="0" smtClean="0"/>
              <a:t>They saw farming was a noble profession</a:t>
            </a:r>
          </a:p>
          <a:p>
            <a:r>
              <a:rPr lang="en-US" dirty="0" smtClean="0"/>
              <a:t>He advocated rule of the people, but not all the people, just those who weren’t ignorant.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Adams Presidency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100" dirty="0" smtClean="0"/>
              <a:t>Adams defeated a very popular  Thomas Jefferson to become the second President of the US</a:t>
            </a:r>
          </a:p>
          <a:p>
            <a:pPr lvl="1"/>
            <a:r>
              <a:rPr lang="en-US" sz="3300" dirty="0" smtClean="0"/>
              <a:t>Hamilton hated Adams and worked against both Adams and his vice president Jefferson</a:t>
            </a:r>
          </a:p>
          <a:p>
            <a:pPr lvl="1"/>
            <a:r>
              <a:rPr lang="en-US" sz="3300" dirty="0" smtClean="0"/>
              <a:t>Adams did not replace any of Washington’s advisors which proved to be a mistake</a:t>
            </a:r>
          </a:p>
          <a:p>
            <a:pPr lvl="2"/>
            <a:r>
              <a:rPr lang="en-US" sz="2900" dirty="0" smtClean="0"/>
              <a:t>Washington’s advisors were loyal to Hamilton</a:t>
            </a:r>
          </a:p>
          <a:p>
            <a:pPr lvl="2"/>
            <a:r>
              <a:rPr lang="en-US" sz="2900" dirty="0" smtClean="0"/>
              <a:t>Hamilton used them to sabotage the executive branch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Quasi-War</a:t>
            </a:r>
            <a:r>
              <a:rPr lang="en-US" dirty="0" smtClean="0"/>
              <a:t> </a:t>
            </a:r>
            <a:r>
              <a:rPr lang="en-US" dirty="0" smtClean="0"/>
              <a:t>with France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France was upset with Jay’s treaty</a:t>
            </a:r>
          </a:p>
          <a:p>
            <a:pPr lvl="1"/>
            <a:r>
              <a:rPr lang="en-US" dirty="0" smtClean="0"/>
              <a:t>Called it a violation of the 1788 Franco-American treaty</a:t>
            </a:r>
          </a:p>
          <a:p>
            <a:pPr lvl="1"/>
            <a:r>
              <a:rPr lang="en-US" dirty="0" smtClean="0"/>
              <a:t>Began to seize US merchant vessels who were helpless to do anything about it</a:t>
            </a:r>
          </a:p>
          <a:p>
            <a:pPr lvl="1"/>
            <a:r>
              <a:rPr lang="en-US" dirty="0" smtClean="0"/>
              <a:t>The US navy was also unable to help, frustrating the people of the US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X, Y, Z Affair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Adams sent three emissaries to France to negotiate with Talleyrand</a:t>
            </a:r>
          </a:p>
          <a:p>
            <a:pPr lvl="1"/>
            <a:r>
              <a:rPr lang="en-US" dirty="0" smtClean="0"/>
              <a:t>The US delegation was asked to pay for the honor of just meeting with the French Minister</a:t>
            </a:r>
          </a:p>
          <a:p>
            <a:pPr lvl="2"/>
            <a:r>
              <a:rPr lang="en-US" dirty="0" smtClean="0"/>
              <a:t>They declined to pay and returned home</a:t>
            </a:r>
          </a:p>
          <a:p>
            <a:pPr lvl="2"/>
            <a:r>
              <a:rPr lang="en-US" dirty="0" smtClean="0"/>
              <a:t>Americans greeted the emissaries as heroes for doing the right </a:t>
            </a:r>
            <a:r>
              <a:rPr lang="en-US" dirty="0" smtClean="0"/>
              <a:t>thing</a:t>
            </a:r>
          </a:p>
          <a:p>
            <a:pPr lvl="2"/>
            <a:r>
              <a:rPr lang="en-US" dirty="0" smtClean="0"/>
              <a:t>“Millions for defense, not one penny for tribute!”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X, Y, Z Affair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 public called for war, but Adams knew that war was not an option</a:t>
            </a:r>
          </a:p>
          <a:p>
            <a:r>
              <a:rPr lang="en-US" dirty="0" smtClean="0"/>
              <a:t>The US waged an unofficial war for over two years, attacking and taking French ships when possible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Adams as a Statesman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400" dirty="0" smtClean="0"/>
              <a:t>Napoleon anxious to take Europe, sought to sign an agreement with the US to eliminate any chance of war with America</a:t>
            </a:r>
          </a:p>
          <a:p>
            <a:pPr lvl="1"/>
            <a:r>
              <a:rPr lang="en-US" sz="3900" dirty="0" smtClean="0"/>
              <a:t>Against the wishes of the general public, Adams sent three American envoys to Paris</a:t>
            </a:r>
          </a:p>
          <a:p>
            <a:r>
              <a:rPr lang="en-US" sz="4400" dirty="0" smtClean="0"/>
              <a:t>A treaty was signed in 1800</a:t>
            </a:r>
          </a:p>
          <a:p>
            <a:pPr lvl="1"/>
            <a:r>
              <a:rPr lang="en-US" sz="3900" dirty="0" smtClean="0"/>
              <a:t>Ended the 1778 Alliance</a:t>
            </a:r>
          </a:p>
          <a:p>
            <a:pPr lvl="1"/>
            <a:r>
              <a:rPr lang="en-US" sz="3900" dirty="0" smtClean="0"/>
              <a:t>US must pay France for the loss of its merchant ships</a:t>
            </a:r>
          </a:p>
          <a:p>
            <a:pPr lvl="1"/>
            <a:r>
              <a:rPr lang="en-US" sz="3900" dirty="0" smtClean="0"/>
              <a:t>Treaty kept the US out of a war it could not win</a:t>
            </a:r>
          </a:p>
          <a:p>
            <a:pPr lvl="1"/>
            <a:r>
              <a:rPr lang="en-US" sz="3900" dirty="0" smtClean="0"/>
              <a:t>Cost Adams popular </a:t>
            </a:r>
            <a:r>
              <a:rPr lang="en-US" sz="3900" dirty="0" smtClean="0"/>
              <a:t>support</a:t>
            </a:r>
          </a:p>
          <a:p>
            <a:pPr lvl="2"/>
            <a:r>
              <a:rPr lang="en-US" sz="3600" dirty="0" smtClean="0"/>
              <a:t>Hamilton, who WANTED war, attacks Adams directly, destroying his political support, as well.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and Sedition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soon clear that the Federalist party was in trouble!</a:t>
            </a:r>
          </a:p>
          <a:p>
            <a:r>
              <a:rPr lang="en-US" dirty="0" smtClean="0"/>
              <a:t>They </a:t>
            </a:r>
            <a:r>
              <a:rPr lang="en-US" dirty="0" smtClean="0"/>
              <a:t>sought </a:t>
            </a:r>
            <a:r>
              <a:rPr lang="en-US" dirty="0" smtClean="0"/>
              <a:t>to reinforce their vision for America which favored the educated elite</a:t>
            </a:r>
          </a:p>
          <a:p>
            <a:r>
              <a:rPr lang="en-US" dirty="0" smtClean="0"/>
              <a:t>Alien Act</a:t>
            </a:r>
          </a:p>
          <a:p>
            <a:pPr lvl="1"/>
            <a:r>
              <a:rPr lang="en-US" dirty="0" smtClean="0"/>
              <a:t>Changed residency requirement for citizenship from 5 to 14 years</a:t>
            </a:r>
          </a:p>
          <a:p>
            <a:pPr lvl="1"/>
            <a:r>
              <a:rPr lang="en-US" dirty="0" smtClean="0"/>
              <a:t>President was allowed to jail foreigners during times of peace and deport them during times of war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and Sedition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Sedition Act</a:t>
            </a:r>
          </a:p>
          <a:p>
            <a:pPr lvl="1"/>
            <a:r>
              <a:rPr lang="en-US" sz="2700" dirty="0" smtClean="0"/>
              <a:t>Provided that anyone who impeded the policies of the government or falsely defamed its officials, including the president, would be liable to a heavy fine and </a:t>
            </a:r>
            <a:r>
              <a:rPr lang="en-US" sz="2800" dirty="0" smtClean="0"/>
              <a:t>imprisonment</a:t>
            </a:r>
          </a:p>
          <a:p>
            <a:pPr lvl="2"/>
            <a:r>
              <a:rPr lang="en-US" sz="2600" dirty="0" smtClean="0"/>
              <a:t>Law was aimed at the Democratic-Republicans and the Newspaper editors who supported them</a:t>
            </a:r>
          </a:p>
          <a:p>
            <a:pPr lvl="1"/>
            <a:r>
              <a:rPr lang="en-US" sz="2700" dirty="0" smtClean="0"/>
              <a:t>Was passed by the Federalists House and Senate and upheld by the Federalist courts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Alien and Sedition 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Sedition Act </a:t>
            </a:r>
            <a:r>
              <a:rPr lang="en-US" dirty="0" smtClean="0"/>
              <a:t>was . . .</a:t>
            </a:r>
            <a:endParaRPr lang="en-US" dirty="0" smtClean="0"/>
          </a:p>
          <a:p>
            <a:pPr lvl="1"/>
            <a:r>
              <a:rPr lang="en-US" dirty="0" smtClean="0"/>
              <a:t>Completely unconstitutional</a:t>
            </a:r>
          </a:p>
          <a:p>
            <a:pPr lvl="1"/>
            <a:r>
              <a:rPr lang="en-US" dirty="0" smtClean="0"/>
              <a:t>Was written into law because the Federalists controlled both houses of Congress</a:t>
            </a:r>
          </a:p>
          <a:p>
            <a:pPr lvl="1"/>
            <a:r>
              <a:rPr lang="en-US" dirty="0" smtClean="0"/>
              <a:t>Was upheld because the Federalists dominated the courts</a:t>
            </a:r>
          </a:p>
          <a:p>
            <a:pPr lvl="1"/>
            <a:r>
              <a:rPr lang="en-US" dirty="0" smtClean="0"/>
              <a:t>Was the final blow to </a:t>
            </a:r>
            <a:r>
              <a:rPr lang="en-US" dirty="0" smtClean="0"/>
              <a:t>Adams’ </a:t>
            </a:r>
            <a:r>
              <a:rPr lang="en-US" dirty="0" smtClean="0"/>
              <a:t>popularity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</TotalTime>
  <Words>849</Words>
  <Application>Microsoft Office PowerPoint</Application>
  <PresentationFormat>On-screen Show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John Adams and the Federalist Flameout</vt:lpstr>
      <vt:lpstr>Adams Presidency</vt:lpstr>
      <vt:lpstr>Quasi-War with France</vt:lpstr>
      <vt:lpstr>X, Y, Z Affair</vt:lpstr>
      <vt:lpstr>X, Y, Z Affair</vt:lpstr>
      <vt:lpstr>Adams as a Statesman</vt:lpstr>
      <vt:lpstr>Alien and Sedition Acts</vt:lpstr>
      <vt:lpstr>Alien and Sedition Acts</vt:lpstr>
      <vt:lpstr>Alien and Sedition Acts</vt:lpstr>
      <vt:lpstr> The Virginia “Jefferson” and Kentucky “Madison” Resolutions</vt:lpstr>
      <vt:lpstr>Compact Theory</vt:lpstr>
      <vt:lpstr>Federalists v. Democratic-Republicans</vt:lpstr>
      <vt:lpstr>Federalists v. Democratic-Republicans</vt:lpstr>
      <vt:lpstr>Federalists v. Democratic-Republicans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Launching the New Ship of State</dc:title>
  <dc:creator>apiedra</dc:creator>
  <cp:lastModifiedBy>End User</cp:lastModifiedBy>
  <cp:revision>7</cp:revision>
  <dcterms:created xsi:type="dcterms:W3CDTF">2009-08-18T13:52:15Z</dcterms:created>
  <dcterms:modified xsi:type="dcterms:W3CDTF">2010-10-14T23:49:29Z</dcterms:modified>
</cp:coreProperties>
</file>